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7772400" cy="10058400"/>
  <p:notesSz cx="6858000" cy="9144000"/>
  <p:defaultTextStyle>
    <a:defPPr>
      <a:defRPr lang="en-US"/>
    </a:defPPr>
    <a:lvl1pPr marL="0" algn="l" defTabSz="10184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509236" algn="l" defTabSz="10184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018470" algn="l" defTabSz="10184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527706" algn="l" defTabSz="10184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036941" algn="l" defTabSz="10184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546176" algn="l" defTabSz="10184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3055410" algn="l" defTabSz="10184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564646" algn="l" defTabSz="10184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4073880" algn="l" defTabSz="10184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495"/>
    <a:srgbClr val="F57B1B"/>
    <a:srgbClr val="00CC99"/>
    <a:srgbClr val="00ABAA"/>
    <a:srgbClr val="034C45"/>
    <a:srgbClr val="C2CD23"/>
    <a:srgbClr val="01B0F1"/>
    <a:srgbClr val="6B6B6B"/>
    <a:srgbClr val="C05B08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481" autoAdjust="0"/>
    <p:restoredTop sz="99568" autoAdjust="0"/>
  </p:normalViewPr>
  <p:slideViewPr>
    <p:cSldViewPr>
      <p:cViewPr>
        <p:scale>
          <a:sx n="100" d="100"/>
          <a:sy n="100" d="100"/>
        </p:scale>
        <p:origin x="-72" y="-102"/>
      </p:cViewPr>
      <p:guideLst>
        <p:guide orient="horz" pos="5640"/>
        <p:guide pos="94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77600B3-4FAA-48CC-ADFA-7DE1F0394C67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675C425D-32B6-497F-B0E7-006D3BA07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67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DED0938-8DF9-4D12-BDA2-67065D0E56AD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4238093-FF9B-49F1-8097-BCCB9ADAB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4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4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236" algn="l" defTabSz="10184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470" algn="l" defTabSz="10184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706" algn="l" defTabSz="10184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941" algn="l" defTabSz="10184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176" algn="l" defTabSz="10184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410" algn="l" defTabSz="10184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4646" algn="l" defTabSz="10184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880" algn="l" defTabSz="10184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8093-FF9B-49F1-8097-BCCB9ADAB8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85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1" y="3124627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1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7"/>
            <a:ext cx="1311593" cy="114414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8" y="537847"/>
            <a:ext cx="3805238" cy="114414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6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4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7" y="6463455"/>
            <a:ext cx="6606540" cy="1997709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7" y="4263183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10184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277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369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461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554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646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738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8" y="3129280"/>
            <a:ext cx="2558416" cy="884999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3" y="3129280"/>
            <a:ext cx="2558416" cy="884999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2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2" y="402803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2" y="2251501"/>
            <a:ext cx="3434160" cy="93831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236" indent="0">
              <a:buNone/>
              <a:defRPr sz="2200" b="1"/>
            </a:lvl2pPr>
            <a:lvl3pPr marL="1018470" indent="0">
              <a:buNone/>
              <a:defRPr sz="1900" b="1"/>
            </a:lvl3pPr>
            <a:lvl4pPr marL="1527706" indent="0">
              <a:buNone/>
              <a:defRPr sz="1700" b="1"/>
            </a:lvl4pPr>
            <a:lvl5pPr marL="2036941" indent="0">
              <a:buNone/>
              <a:defRPr sz="1700" b="1"/>
            </a:lvl5pPr>
            <a:lvl6pPr marL="2546176" indent="0">
              <a:buNone/>
              <a:defRPr sz="1700" b="1"/>
            </a:lvl6pPr>
            <a:lvl7pPr marL="3055410" indent="0">
              <a:buNone/>
              <a:defRPr sz="1700" b="1"/>
            </a:lvl7pPr>
            <a:lvl8pPr marL="3564646" indent="0">
              <a:buNone/>
              <a:defRPr sz="1700" b="1"/>
            </a:lvl8pPr>
            <a:lvl9pPr marL="407388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2" y="3189818"/>
            <a:ext cx="3434160" cy="579522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501"/>
            <a:ext cx="3435508" cy="93831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236" indent="0">
              <a:buNone/>
              <a:defRPr sz="2200" b="1"/>
            </a:lvl2pPr>
            <a:lvl3pPr marL="1018470" indent="0">
              <a:buNone/>
              <a:defRPr sz="1900" b="1"/>
            </a:lvl3pPr>
            <a:lvl4pPr marL="1527706" indent="0">
              <a:buNone/>
              <a:defRPr sz="1700" b="1"/>
            </a:lvl4pPr>
            <a:lvl5pPr marL="2036941" indent="0">
              <a:buNone/>
              <a:defRPr sz="1700" b="1"/>
            </a:lvl5pPr>
            <a:lvl6pPr marL="2546176" indent="0">
              <a:buNone/>
              <a:defRPr sz="1700" b="1"/>
            </a:lvl6pPr>
            <a:lvl7pPr marL="3055410" indent="0">
              <a:buNone/>
              <a:defRPr sz="1700" b="1"/>
            </a:lvl7pPr>
            <a:lvl8pPr marL="3564646" indent="0">
              <a:buNone/>
              <a:defRPr sz="1700" b="1"/>
            </a:lvl8pPr>
            <a:lvl9pPr marL="407388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8"/>
            <a:ext cx="3435508" cy="579522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1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8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400476"/>
            <a:ext cx="2557067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6" y="400475"/>
            <a:ext cx="4344988" cy="8584566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3" y="2104817"/>
            <a:ext cx="2557067" cy="6880225"/>
          </a:xfrm>
        </p:spPr>
        <p:txBody>
          <a:bodyPr/>
          <a:lstStyle>
            <a:lvl1pPr marL="0" indent="0">
              <a:buNone/>
              <a:defRPr sz="1500"/>
            </a:lvl1pPr>
            <a:lvl2pPr marL="509236" indent="0">
              <a:buNone/>
              <a:defRPr sz="1300"/>
            </a:lvl2pPr>
            <a:lvl3pPr marL="1018470" indent="0">
              <a:buNone/>
              <a:defRPr sz="1100"/>
            </a:lvl3pPr>
            <a:lvl4pPr marL="1527706" indent="0">
              <a:buNone/>
              <a:defRPr sz="1000"/>
            </a:lvl4pPr>
            <a:lvl5pPr marL="2036941" indent="0">
              <a:buNone/>
              <a:defRPr sz="1000"/>
            </a:lvl5pPr>
            <a:lvl6pPr marL="2546176" indent="0">
              <a:buNone/>
              <a:defRPr sz="1000"/>
            </a:lvl6pPr>
            <a:lvl7pPr marL="3055410" indent="0">
              <a:buNone/>
              <a:defRPr sz="1000"/>
            </a:lvl7pPr>
            <a:lvl8pPr marL="3564646" indent="0">
              <a:buNone/>
              <a:defRPr sz="1000"/>
            </a:lvl8pPr>
            <a:lvl9pPr marL="407388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4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500"/>
            </a:lvl1pPr>
            <a:lvl2pPr marL="509236" indent="0">
              <a:buNone/>
              <a:defRPr sz="3100"/>
            </a:lvl2pPr>
            <a:lvl3pPr marL="1018470" indent="0">
              <a:buNone/>
              <a:defRPr sz="2600"/>
            </a:lvl3pPr>
            <a:lvl4pPr marL="1527706" indent="0">
              <a:buNone/>
              <a:defRPr sz="2200"/>
            </a:lvl4pPr>
            <a:lvl5pPr marL="2036941" indent="0">
              <a:buNone/>
              <a:defRPr sz="2200"/>
            </a:lvl5pPr>
            <a:lvl6pPr marL="2546176" indent="0">
              <a:buNone/>
              <a:defRPr sz="2200"/>
            </a:lvl6pPr>
            <a:lvl7pPr marL="3055410" indent="0">
              <a:buNone/>
              <a:defRPr sz="2200"/>
            </a:lvl7pPr>
            <a:lvl8pPr marL="3564646" indent="0">
              <a:buNone/>
              <a:defRPr sz="2200"/>
            </a:lvl8pPr>
            <a:lvl9pPr marL="407388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8"/>
            <a:ext cx="4663440" cy="1180463"/>
          </a:xfrm>
        </p:spPr>
        <p:txBody>
          <a:bodyPr/>
          <a:lstStyle>
            <a:lvl1pPr marL="0" indent="0">
              <a:buNone/>
              <a:defRPr sz="1500"/>
            </a:lvl1pPr>
            <a:lvl2pPr marL="509236" indent="0">
              <a:buNone/>
              <a:defRPr sz="1300"/>
            </a:lvl2pPr>
            <a:lvl3pPr marL="1018470" indent="0">
              <a:buNone/>
              <a:defRPr sz="1100"/>
            </a:lvl3pPr>
            <a:lvl4pPr marL="1527706" indent="0">
              <a:buNone/>
              <a:defRPr sz="1000"/>
            </a:lvl4pPr>
            <a:lvl5pPr marL="2036941" indent="0">
              <a:buNone/>
              <a:defRPr sz="1000"/>
            </a:lvl5pPr>
            <a:lvl6pPr marL="2546176" indent="0">
              <a:buNone/>
              <a:defRPr sz="1000"/>
            </a:lvl6pPr>
            <a:lvl7pPr marL="3055410" indent="0">
              <a:buNone/>
              <a:defRPr sz="1000"/>
            </a:lvl7pPr>
            <a:lvl8pPr marL="3564646" indent="0">
              <a:buNone/>
              <a:defRPr sz="1000"/>
            </a:lvl8pPr>
            <a:lvl9pPr marL="407388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3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2" y="402803"/>
            <a:ext cx="6995160" cy="1676400"/>
          </a:xfrm>
          <a:prstGeom prst="rect">
            <a:avLst/>
          </a:prstGeom>
        </p:spPr>
        <p:txBody>
          <a:bodyPr vert="horz" lIns="101846" tIns="50925" rIns="101846" bIns="5092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2" y="2346962"/>
            <a:ext cx="6995160" cy="6638078"/>
          </a:xfrm>
          <a:prstGeom prst="rect">
            <a:avLst/>
          </a:prstGeom>
        </p:spPr>
        <p:txBody>
          <a:bodyPr vert="horz" lIns="101846" tIns="50925" rIns="101846" bIns="509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6"/>
          </a:xfrm>
          <a:prstGeom prst="rect">
            <a:avLst/>
          </a:prstGeom>
        </p:spPr>
        <p:txBody>
          <a:bodyPr vert="horz" lIns="101846" tIns="50925" rIns="101846" bIns="5092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53557-CFF3-4BDF-8635-6266950F9AEF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2" y="9322647"/>
            <a:ext cx="2461260" cy="535516"/>
          </a:xfrm>
          <a:prstGeom prst="rect">
            <a:avLst/>
          </a:prstGeom>
        </p:spPr>
        <p:txBody>
          <a:bodyPr vert="horz" lIns="101846" tIns="50925" rIns="101846" bIns="5092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2" y="9322647"/>
            <a:ext cx="1813560" cy="535516"/>
          </a:xfrm>
          <a:prstGeom prst="rect">
            <a:avLst/>
          </a:prstGeom>
        </p:spPr>
        <p:txBody>
          <a:bodyPr vert="horz" lIns="101846" tIns="50925" rIns="101846" bIns="5092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956F2-7CC5-486A-A17C-08179461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3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47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27" indent="-381927" algn="l" defTabSz="101847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7508" indent="-318272" algn="l" defTabSz="101847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087" indent="-254618" algn="l" defTabSz="10184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322" indent="-254618" algn="l" defTabSz="101847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559" indent="-254618" algn="l" defTabSz="101847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792" indent="-254618" algn="l" defTabSz="10184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028" indent="-254618" algn="l" defTabSz="10184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264" indent="-254618" algn="l" defTabSz="10184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499" indent="-254618" algn="l" defTabSz="10184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4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36" algn="l" defTabSz="10184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470" algn="l" defTabSz="10184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06" algn="l" defTabSz="10184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941" algn="l" defTabSz="10184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176" algn="l" defTabSz="10184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410" algn="l" defTabSz="10184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646" algn="l" defTabSz="10184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880" algn="l" defTabSz="10184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3" name="Group 4102"/>
          <p:cNvGrpSpPr/>
          <p:nvPr/>
        </p:nvGrpSpPr>
        <p:grpSpPr>
          <a:xfrm>
            <a:off x="0" y="-47820"/>
            <a:ext cx="7772400" cy="10228884"/>
            <a:chOff x="0" y="-16005"/>
            <a:chExt cx="7086600" cy="9531460"/>
          </a:xfrm>
        </p:grpSpPr>
        <p:grpSp>
          <p:nvGrpSpPr>
            <p:cNvPr id="46" name="Group 45"/>
            <p:cNvGrpSpPr/>
            <p:nvPr/>
          </p:nvGrpSpPr>
          <p:grpSpPr>
            <a:xfrm>
              <a:off x="546538" y="1526362"/>
              <a:ext cx="5968562" cy="7888979"/>
              <a:chOff x="579085" y="1504923"/>
              <a:chExt cx="5968562" cy="7888979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1143001" y="5123349"/>
                <a:ext cx="4800599" cy="3326291"/>
                <a:chOff x="396631" y="3245537"/>
                <a:chExt cx="6630702" cy="4419123"/>
              </a:xfrm>
            </p:grpSpPr>
            <p:pic>
              <p:nvPicPr>
                <p:cNvPr id="59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8358" t="10617" r="19224" b="7393"/>
                <a:stretch/>
              </p:blipFill>
              <p:spPr bwMode="auto">
                <a:xfrm>
                  <a:off x="396631" y="3245537"/>
                  <a:ext cx="6630702" cy="4419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0" name="Oval 59"/>
                <p:cNvSpPr/>
                <p:nvPr/>
              </p:nvSpPr>
              <p:spPr>
                <a:xfrm>
                  <a:off x="3839160" y="5291848"/>
                  <a:ext cx="1219199" cy="326502"/>
                </a:xfrm>
                <a:prstGeom prst="ellipse">
                  <a:avLst/>
                </a:prstGeom>
                <a:noFill/>
                <a:ln w="317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579085" y="8504848"/>
                <a:ext cx="5968562" cy="889054"/>
              </a:xfrm>
              <a:prstGeom prst="rect">
                <a:avLst/>
              </a:prstGeom>
              <a:solidFill>
                <a:srgbClr val="05A495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</a:rPr>
                  <a:t>For additional information, visit takestockinchildren.org or dmvflorida.org  </a:t>
                </a:r>
              </a:p>
              <a:p>
                <a:pPr algn="ctr"/>
                <a:r>
                  <a:rPr lang="en-US" sz="1100" dirty="0">
                    <a:solidFill>
                      <a:schemeClr val="bg1"/>
                    </a:solidFill>
                  </a:rPr>
                  <a:t>Since 1995, Take Stock in Children has provided scholarships, mentors and hope to more than 22,000 deserving, low-income students in Florida.  Take Stock in Children is a program operated by </a:t>
                </a:r>
                <a:r>
                  <a:rPr lang="en-US" sz="11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100" dirty="0" smtClean="0">
                    <a:solidFill>
                      <a:schemeClr val="bg1"/>
                    </a:solidFill>
                  </a:rPr>
                  <a:t>Brevard School Foundation.</a:t>
                </a:r>
              </a:p>
              <a:p>
                <a:pPr algn="ctr"/>
                <a:r>
                  <a:rPr lang="en-US" sz="1100" dirty="0" smtClean="0">
                    <a:solidFill>
                      <a:schemeClr val="bg1"/>
                    </a:solidFill>
                  </a:rPr>
                  <a:t>For more information call 633-1000 Ext. 415</a:t>
                </a:r>
                <a:r>
                  <a:rPr lang="en-US" sz="1100" dirty="0" smtClean="0">
                    <a:solidFill>
                      <a:schemeClr val="bg1"/>
                    </a:solidFill>
                  </a:rPr>
                  <a:t>  </a:t>
                </a:r>
                <a:r>
                  <a:rPr lang="en-US" sz="1100" dirty="0">
                    <a:solidFill>
                      <a:schemeClr val="bg1"/>
                    </a:solidFill>
                  </a:rPr>
                  <a:t>Contributions remain in </a:t>
                </a:r>
                <a:r>
                  <a:rPr lang="en-US" sz="1100" dirty="0" smtClean="0">
                    <a:solidFill>
                      <a:schemeClr val="bg1"/>
                    </a:solidFill>
                  </a:rPr>
                  <a:t>the county of origin.</a:t>
                </a:r>
                <a:endParaRPr lang="en-US" sz="1100" dirty="0">
                  <a:solidFill>
                    <a:schemeClr val="bg1"/>
                  </a:solidFill>
                </a:endParaRPr>
              </a:p>
              <a:p>
                <a:pPr algn="ctr"/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1452819" y="1504923"/>
                <a:ext cx="4180964" cy="1962178"/>
                <a:chOff x="-3729488" y="1835661"/>
                <a:chExt cx="2885341" cy="1287501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-3729488" y="1835661"/>
                  <a:ext cx="2885341" cy="1287501"/>
                  <a:chOff x="578215" y="1116759"/>
                  <a:chExt cx="6210300" cy="3105150"/>
                </a:xfrm>
              </p:grpSpPr>
              <p:pic>
                <p:nvPicPr>
                  <p:cNvPr id="57" name="Picture 56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brightnessContrast bright="16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78215" y="1116759"/>
                    <a:ext cx="6210300" cy="3105150"/>
                  </a:xfrm>
                  <a:prstGeom prst="rect">
                    <a:avLst/>
                  </a:prstGeom>
                </p:spPr>
              </p:pic>
              <p:sp>
                <p:nvSpPr>
                  <p:cNvPr id="58" name="Rectangle 57"/>
                  <p:cNvSpPr/>
                  <p:nvPr/>
                </p:nvSpPr>
                <p:spPr>
                  <a:xfrm>
                    <a:off x="5645269" y="1399444"/>
                    <a:ext cx="751448" cy="480512"/>
                  </a:xfrm>
                  <a:prstGeom prst="rect">
                    <a:avLst/>
                  </a:prstGeom>
                  <a:solidFill>
                    <a:srgbClr val="D6C6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06-14</a:t>
                    </a:r>
                  </a:p>
                </p:txBody>
              </p:sp>
            </p:grpSp>
            <p:pic>
              <p:nvPicPr>
                <p:cNvPr id="55" name="Picture 54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3320173" y="2368899"/>
                  <a:ext cx="246299" cy="441646"/>
                </a:xfrm>
                <a:prstGeom prst="rect">
                  <a:avLst/>
                </a:prstGeom>
              </p:spPr>
            </p:pic>
            <p:sp>
              <p:nvSpPr>
                <p:cNvPr id="56" name="TextBox 55"/>
                <p:cNvSpPr txBox="1"/>
                <p:nvPr/>
              </p:nvSpPr>
              <p:spPr>
                <a:xfrm>
                  <a:off x="-3160879" y="2179071"/>
                  <a:ext cx="1676400" cy="6680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500" b="1" dirty="0">
                      <a:solidFill>
                        <a:srgbClr val="0B5C4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License Plate" pitchFamily="2" charset="0"/>
                    </a:rPr>
                    <a:t>TSIC</a:t>
                  </a:r>
                </a:p>
              </p:txBody>
            </p:sp>
          </p:grpSp>
          <p:sp>
            <p:nvSpPr>
              <p:cNvPr id="51" name="TextBox 50"/>
              <p:cNvSpPr txBox="1"/>
              <p:nvPr/>
            </p:nvSpPr>
            <p:spPr>
              <a:xfrm>
                <a:off x="723900" y="3467100"/>
                <a:ext cx="5715000" cy="2208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rgbClr val="DE3B0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600" b="1" dirty="0">
                    <a:solidFill>
                      <a:srgbClr val="F57B1B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RENEW YOUR TAG AND DONATE TO </a:t>
                </a:r>
              </a:p>
              <a:p>
                <a:pPr algn="ctr"/>
                <a:r>
                  <a:rPr lang="en-US" sz="2600" b="1" dirty="0">
                    <a:solidFill>
                      <a:srgbClr val="F57B1B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TAKE STOCK IN CHILDREN</a:t>
                </a:r>
              </a:p>
              <a:p>
                <a:pPr algn="ctr"/>
                <a:endParaRPr lang="en-US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INVEST </a:t>
                </a:r>
                <a:r>
                  <a:rPr lang="en-US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A COLLEGE </a:t>
                </a:r>
                <a:r>
                  <a:rPr 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SCHOLARSHIP FOR  A DESERVING, </a:t>
                </a:r>
                <a:r>
                  <a:rPr lang="en-US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LOW-INCOME STUDENT IN OUR COMMUNITY</a:t>
                </a:r>
                <a:endPara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b="1" dirty="0" smtClean="0">
                    <a:solidFill>
                      <a:srgbClr val="F57B1B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pPr algn="ctr"/>
                <a:endParaRPr lang="en-US" sz="1400" b="1" dirty="0">
                  <a:solidFill>
                    <a:srgbClr val="F57B1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400" b="1" dirty="0">
                  <a:solidFill>
                    <a:srgbClr val="F57B1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27471" y="2317588"/>
                <a:ext cx="356896" cy="673078"/>
              </a:xfrm>
              <a:prstGeom prst="rect">
                <a:avLst/>
              </a:prstGeom>
            </p:spPr>
          </p:pic>
        </p:grpSp>
        <p:sp>
          <p:nvSpPr>
            <p:cNvPr id="45" name="Rectangle 44"/>
            <p:cNvSpPr/>
            <p:nvPr/>
          </p:nvSpPr>
          <p:spPr>
            <a:xfrm>
              <a:off x="419100" y="1"/>
              <a:ext cx="6096000" cy="1349042"/>
            </a:xfrm>
            <a:prstGeom prst="rect">
              <a:avLst/>
            </a:prstGeom>
            <a:solidFill>
              <a:srgbClr val="05A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7554" y="178980"/>
              <a:ext cx="5486400" cy="1176323"/>
            </a:xfrm>
            <a:prstGeom prst="rect">
              <a:avLst/>
            </a:prstGeom>
            <a:noFill/>
          </p:spPr>
          <p:txBody>
            <a:bodyPr wrap="square" lIns="61466" tIns="30733" rIns="61466" bIns="30733" rtlCol="0">
              <a:spAutoFit/>
            </a:bodyPr>
            <a:lstStyle/>
            <a:p>
              <a:pPr algn="ctr"/>
              <a:r>
                <a:rPr lang="en-US" sz="3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Play TAG</a:t>
              </a:r>
            </a:p>
            <a:p>
              <a:pPr algn="ctr"/>
              <a:r>
                <a:rPr lang="en-US" sz="3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with Take Stock in Children</a:t>
              </a:r>
            </a:p>
          </p:txBody>
        </p:sp>
        <p:grpSp>
          <p:nvGrpSpPr>
            <p:cNvPr id="4101" name="Group 4100"/>
            <p:cNvGrpSpPr/>
            <p:nvPr/>
          </p:nvGrpSpPr>
          <p:grpSpPr>
            <a:xfrm>
              <a:off x="0" y="-16005"/>
              <a:ext cx="546538" cy="9531460"/>
              <a:chOff x="-1072353" y="163029"/>
              <a:chExt cx="546538" cy="9499022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-1072353" y="163029"/>
                <a:ext cx="546538" cy="938855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>
                <a:off x="-786603" y="178980"/>
                <a:ext cx="0" cy="9483071"/>
              </a:xfrm>
              <a:prstGeom prst="line">
                <a:avLst/>
              </a:prstGeom>
              <a:ln w="38100">
                <a:solidFill>
                  <a:srgbClr val="FFC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6515100" y="-16005"/>
              <a:ext cx="571500" cy="9420612"/>
              <a:chOff x="-843753" y="162975"/>
              <a:chExt cx="571500" cy="9420612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-843753" y="162975"/>
                <a:ext cx="571500" cy="9420611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-558003" y="210987"/>
                <a:ext cx="0" cy="9372600"/>
              </a:xfrm>
              <a:prstGeom prst="line">
                <a:avLst/>
              </a:prstGeom>
              <a:ln w="38100">
                <a:solidFill>
                  <a:srgbClr val="FFC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6" name="Picture 8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07" y="6746488"/>
            <a:ext cx="919973" cy="167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5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38798</TotalTime>
  <Words>98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</dc:title>
  <dc:creator>Pejay Ryan- The Marketing Department, Inc.</dc:creator>
  <cp:lastModifiedBy>Everly, Anne@Viera</cp:lastModifiedBy>
  <cp:revision>476</cp:revision>
  <cp:lastPrinted>2011-12-21T17:28:45Z</cp:lastPrinted>
  <dcterms:created xsi:type="dcterms:W3CDTF">2011-11-30T19:32:21Z</dcterms:created>
  <dcterms:modified xsi:type="dcterms:W3CDTF">2013-08-09T17:14:31Z</dcterms:modified>
</cp:coreProperties>
</file>